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DAD713-CB50-4F07-9A19-BF1CC5823956}" type="datetimeFigureOut">
              <a:rPr lang="nl-NL" smtClean="0"/>
              <a:t>26-6-2019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C6D626-33FA-470A-8AE9-39E59E22E53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Bevo</a:t>
            </a:r>
            <a:r>
              <a:rPr lang="nl-NL" dirty="0"/>
              <a:t> p 2, les 6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Presentie</a:t>
            </a:r>
          </a:p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Terugblik les 5</a:t>
            </a:r>
          </a:p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Veegploeg</a:t>
            </a:r>
          </a:p>
          <a:p>
            <a:pPr>
              <a:buFont typeface="Arial" charset="0"/>
              <a:buChar char="•"/>
            </a:pPr>
            <a:r>
              <a:rPr lang="nl-NL" sz="4500" dirty="0">
                <a:solidFill>
                  <a:schemeClr val="tx1"/>
                </a:solidFill>
              </a:rPr>
              <a:t>Mededelingen</a:t>
            </a:r>
          </a:p>
          <a:p>
            <a:pPr>
              <a:buFont typeface="Arial" charset="0"/>
              <a:buChar char="•"/>
            </a:pPr>
            <a:r>
              <a:rPr lang="nl-NL" sz="4500" dirty="0" err="1">
                <a:solidFill>
                  <a:schemeClr val="tx1"/>
                </a:solidFill>
              </a:rPr>
              <a:t>Lesdoel</a:t>
            </a:r>
          </a:p>
          <a:p>
            <a:pPr>
              <a:buFont typeface="Arial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sz="6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6000" b="1" i="1" dirty="0">
                <a:solidFill>
                  <a:schemeClr val="tx1"/>
                </a:solidFill>
              </a:rPr>
              <a:t>Huiswerk volgende les: alle opdrachten ordenen en in een map doen. </a:t>
            </a:r>
            <a:endParaRPr lang="nl-NL" sz="6000" b="1" i="1" dirty="0">
              <a:solidFill>
                <a:schemeClr val="tx1"/>
              </a:solidFill>
              <a:cs typeface="Times New Roman"/>
            </a:endParaRPr>
          </a:p>
          <a:p>
            <a:pPr marL="0" indent="0">
              <a:buNone/>
            </a:pPr>
            <a:r>
              <a:rPr lang="nl-NL" sz="6000" b="1" i="1" dirty="0">
                <a:solidFill>
                  <a:schemeClr val="tx1"/>
                </a:solidFill>
              </a:rPr>
              <a:t>Kijk wat er ontbreekt en wat je nog moet toevoegen</a:t>
            </a:r>
          </a:p>
          <a:p>
            <a:pPr marL="0" indent="0">
              <a:buNone/>
            </a:pPr>
            <a:endParaRPr lang="nl-NL" sz="6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7400" b="1" i="1" dirty="0" err="1">
                <a:solidFill>
                  <a:schemeClr val="tx1"/>
                </a:solidFill>
              </a:rPr>
              <a:t>Lesdoel</a:t>
            </a:r>
            <a:r>
              <a:rPr lang="nl-NL" sz="7400" b="1" i="1" dirty="0">
                <a:solidFill>
                  <a:schemeClr val="tx1"/>
                </a:solidFill>
              </a:rPr>
              <a:t>:  je kunt een ruimtelijke vorm maken met metaaldraad en gipsverband  van een mens of dier in een bepaalde houding of beweging</a:t>
            </a:r>
          </a:p>
          <a:p>
            <a:pPr marL="0" indent="0">
              <a:buNone/>
            </a:pPr>
            <a:endParaRPr lang="nl-NL" sz="7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8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/>
              <a:t>Ruimtelijke vorm maken met metaaldraad/gipsverband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b="1" dirty="0"/>
              <a:t>Opdracht les 6: </a:t>
            </a:r>
            <a:r>
              <a:rPr lang="nl-NL" dirty="0"/>
              <a:t>maak  m.b.v. een afbeelding een ruimtelijke vorm van een mens of dier waarin een houding/beweging te zien is</a:t>
            </a:r>
          </a:p>
          <a:p>
            <a:endParaRPr lang="nl-NL" dirty="0"/>
          </a:p>
          <a:p>
            <a:r>
              <a:rPr lang="nl-NL" b="1" dirty="0"/>
              <a:t>Techniek: </a:t>
            </a:r>
            <a:r>
              <a:rPr lang="nl-NL" dirty="0"/>
              <a:t>draad en gaas vormen, werken met tape en vormen van aluminiumfolie</a:t>
            </a:r>
          </a:p>
          <a:p>
            <a:endParaRPr lang="nl-NL" dirty="0"/>
          </a:p>
          <a:p>
            <a:r>
              <a:rPr lang="nl-NL" b="1" dirty="0"/>
              <a:t>Materiaal/gereedschap</a:t>
            </a:r>
            <a:r>
              <a:rPr lang="nl-NL" dirty="0"/>
              <a:t>: draad, kniptang, knijptang, rondbektang, aluminiumfolie, tape, schaar, gipsverband, bakjes water, stukje hout/klei</a:t>
            </a:r>
            <a:endParaRPr lang="nl-NL" dirty="0">
              <a:cs typeface="Times New Roman"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25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criteria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i="1" dirty="0"/>
              <a:t>je laat beweging in je vorm zien</a:t>
            </a:r>
          </a:p>
          <a:p>
            <a:pPr>
              <a:buFontTx/>
              <a:buChar char="-"/>
            </a:pPr>
            <a:endParaRPr lang="nl-NL" i="1" dirty="0"/>
          </a:p>
          <a:p>
            <a:pPr>
              <a:buFontTx/>
              <a:buChar char="-"/>
            </a:pPr>
            <a:r>
              <a:rPr lang="nl-NL" i="1" dirty="0"/>
              <a:t>het is duidelijk welke beweging/houding je wilt laten zien</a:t>
            </a:r>
          </a:p>
          <a:p>
            <a:pPr>
              <a:buFontTx/>
              <a:buChar char="-"/>
            </a:pPr>
            <a:endParaRPr lang="nl-NL" i="1" dirty="0"/>
          </a:p>
          <a:p>
            <a:pPr>
              <a:buFontTx/>
              <a:buChar char="-"/>
            </a:pPr>
            <a:r>
              <a:rPr lang="nl-NL" i="1" dirty="0"/>
              <a:t>je figuur heeft ‘volume’ op bepaalde delen</a:t>
            </a:r>
          </a:p>
          <a:p>
            <a:pPr>
              <a:buFontTx/>
              <a:buChar char="-"/>
            </a:pPr>
            <a:endParaRPr lang="nl-NL" i="1" dirty="0"/>
          </a:p>
          <a:p>
            <a:pPr>
              <a:buFontTx/>
              <a:buChar char="-"/>
            </a:pPr>
            <a:r>
              <a:rPr lang="nl-NL" i="1" dirty="0"/>
              <a:t>je plaatst je figuur indien nodig op een blokje hout of klei</a:t>
            </a:r>
          </a:p>
          <a:p>
            <a:pPr>
              <a:buFontTx/>
              <a:buChar char="-"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- je kunt je figuur verven met plakkaatverf en vernissen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13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inspiratie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5" name="Picture 3" descr="C:\Users\nynke.herman-PC\AppData\Local\Microsoft\Windows\Temporary Internet Files\Content.IE5\643OVYY7\4518598371_f194c88aea_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39638"/>
            <a:ext cx="6735569" cy="538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8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9" name="Picture 3" descr="C:\Users\nynke.herman-PC\AppData\Local\Microsoft\Windows\Temporary Internet Files\Content.IE5\CGW1KS0J\giacomett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2548341" cy="400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nynke.herman-PC\AppData\Local\Microsoft\Windows\Temporary Internet Files\Content.IE5\3KTBDCTU\8706832023_6f36ecb07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05980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35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FA69B-D148-472E-8D14-41B558A7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3" descr="Afbeelding met muur, gebouw, binnen, vloer&#10;&#10;Beschrijving is gegenereerd met zeer hoge betrouwbaarheid">
            <a:extLst>
              <a:ext uri="{FF2B5EF4-FFF2-40B4-BE49-F238E27FC236}">
                <a16:creationId xmlns:a16="http://schemas.microsoft.com/office/drawing/2014/main" id="{456E0B10-BDDA-4F37-B183-928930DD0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775" y="450741"/>
            <a:ext cx="6926092" cy="419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0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8DD75-44DD-43F9-AFC6-83B662CE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3" descr="Afbeelding met muur, gebouw, verschillend&#10;&#10;Beschrijving is gegenereerd met hoge betrouwbaarheid">
            <a:extLst>
              <a:ext uri="{FF2B5EF4-FFF2-40B4-BE49-F238E27FC236}">
                <a16:creationId xmlns:a16="http://schemas.microsoft.com/office/drawing/2014/main" id="{B5E81543-EBC5-4A17-8EA8-1FDAA31B3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94" y="542317"/>
            <a:ext cx="4863829" cy="2777246"/>
          </a:xfrm>
          <a:prstGeom prst="rect">
            <a:avLst/>
          </a:prstGeom>
        </p:spPr>
      </p:pic>
      <p:pic>
        <p:nvPicPr>
          <p:cNvPr id="5" name="Afbeelding 5" descr="Afbeelding met vloer, houten, tafel, olifant&#10;&#10;Beschrijving is gegenereerd met zeer hoge betrouwbaarheid">
            <a:extLst>
              <a:ext uri="{FF2B5EF4-FFF2-40B4-BE49-F238E27FC236}">
                <a16:creationId xmlns:a16="http://schemas.microsoft.com/office/drawing/2014/main" id="{4A1CE487-5D7D-4083-89F2-E0836A432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435" y="622570"/>
            <a:ext cx="2136968" cy="4114800"/>
          </a:xfrm>
          <a:prstGeom prst="rect">
            <a:avLst/>
          </a:prstGeom>
        </p:spPr>
      </p:pic>
      <p:pic>
        <p:nvPicPr>
          <p:cNvPr id="7" name="Afbeelding 7" descr="Afbeelding met binnen, vloer, muur, zitten&#10;&#10;Beschrijving is gegenereerd met hoge betrouwbaarheid">
            <a:extLst>
              <a:ext uri="{FF2B5EF4-FFF2-40B4-BE49-F238E27FC236}">
                <a16:creationId xmlns:a16="http://schemas.microsoft.com/office/drawing/2014/main" id="{413993A9-3770-4702-97EF-65A51AD9C8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40" y="3521412"/>
            <a:ext cx="2245763" cy="3394954"/>
          </a:xfrm>
          <a:prstGeom prst="rect">
            <a:avLst/>
          </a:prstGeom>
        </p:spPr>
      </p:pic>
      <p:pic>
        <p:nvPicPr>
          <p:cNvPr id="9" name="Afbeelding 9" descr="Afbeelding met binnen, muur&#10;&#10;Beschrijving is gegenereerd met zeer hoge betrouwbaarheid">
            <a:extLst>
              <a:ext uri="{FF2B5EF4-FFF2-40B4-BE49-F238E27FC236}">
                <a16:creationId xmlns:a16="http://schemas.microsoft.com/office/drawing/2014/main" id="{E1E747F3-904E-416C-B776-755D906D6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6783" y="4787547"/>
            <a:ext cx="3657600" cy="183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0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2" descr="Afbeelding met dier, persoon, lucht, muur&#10;&#10;Beschrijving is gegenereerd met zeer hoge betrouwbaarheid">
            <a:extLst>
              <a:ext uri="{FF2B5EF4-FFF2-40B4-BE49-F238E27FC236}">
                <a16:creationId xmlns:a16="http://schemas.microsoft.com/office/drawing/2014/main" id="{C1A2FAE5-F20A-4828-81C3-ADEE9BCF9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09" y="530159"/>
            <a:ext cx="3424135" cy="3424135"/>
          </a:xfrm>
          <a:prstGeom prst="rect">
            <a:avLst/>
          </a:prstGeom>
        </p:spPr>
      </p:pic>
      <p:pic>
        <p:nvPicPr>
          <p:cNvPr id="6" name="Afbeelding 6" descr="Afbeelding met binnen, vloer, tafel&#10;&#10;Beschrijving is gegenereerd met zeer hoge betrouwbaarheid">
            <a:extLst>
              <a:ext uri="{FF2B5EF4-FFF2-40B4-BE49-F238E27FC236}">
                <a16:creationId xmlns:a16="http://schemas.microsoft.com/office/drawing/2014/main" id="{43D5B878-B82A-4154-B1E2-6B97673B6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3089" y="465430"/>
            <a:ext cx="3394953" cy="4030247"/>
          </a:xfrm>
          <a:prstGeom prst="rect">
            <a:avLst/>
          </a:prstGeom>
        </p:spPr>
      </p:pic>
      <p:pic>
        <p:nvPicPr>
          <p:cNvPr id="10" name="Afbeelding 10" descr="Afbeelding met lucht, binnen, dier, muur&#10;&#10;Beschrijving is gegenereerd met hoge betrouwbaarheid">
            <a:extLst>
              <a:ext uri="{FF2B5EF4-FFF2-40B4-BE49-F238E27FC236}">
                <a16:creationId xmlns:a16="http://schemas.microsoft.com/office/drawing/2014/main" id="{0DB4B609-67BB-46C3-BDD5-EA8010D87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847" y="4204781"/>
            <a:ext cx="2743200" cy="212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09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</TotalTime>
  <Words>89</Words>
  <Application>Microsoft Office PowerPoint</Application>
  <PresentationFormat>Diavoorstelling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Helderheid</vt:lpstr>
      <vt:lpstr>Bevo p 2, les 6</vt:lpstr>
      <vt:lpstr>Ruimtelijke vorm maken met metaaldraad/gipsverband</vt:lpstr>
      <vt:lpstr>criteria</vt:lpstr>
      <vt:lpstr>inspiratie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Bevo p 2, les 6</dc:title>
  <dc:creator>nynke hoekstra</dc:creator>
  <cp:lastModifiedBy>Esther van Geel</cp:lastModifiedBy>
  <cp:revision>58</cp:revision>
  <dcterms:created xsi:type="dcterms:W3CDTF">2017-01-10T13:13:48Z</dcterms:created>
  <dcterms:modified xsi:type="dcterms:W3CDTF">2019-06-26T07:37:53Z</dcterms:modified>
</cp:coreProperties>
</file>